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slides/slide4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97" r:id="rId2"/>
    <p:sldId id="295" r:id="rId3"/>
    <p:sldId id="294" r:id="rId4"/>
    <p:sldId id="293" r:id="rId5"/>
    <p:sldId id="292" r:id="rId6"/>
    <p:sldId id="291" r:id="rId7"/>
    <p:sldId id="290" r:id="rId8"/>
    <p:sldId id="289" r:id="rId9"/>
    <p:sldId id="288" r:id="rId10"/>
    <p:sldId id="287" r:id="rId11"/>
    <p:sldId id="286" r:id="rId12"/>
    <p:sldId id="285" r:id="rId13"/>
    <p:sldId id="284" r:id="rId14"/>
    <p:sldId id="283" r:id="rId15"/>
    <p:sldId id="282" r:id="rId16"/>
    <p:sldId id="281" r:id="rId17"/>
    <p:sldId id="280" r:id="rId18"/>
    <p:sldId id="279" r:id="rId19"/>
    <p:sldId id="278" r:id="rId20"/>
    <p:sldId id="277" r:id="rId21"/>
    <p:sldId id="276" r:id="rId22"/>
    <p:sldId id="275" r:id="rId23"/>
    <p:sldId id="274" r:id="rId24"/>
    <p:sldId id="273" r:id="rId25"/>
    <p:sldId id="272" r:id="rId26"/>
    <p:sldId id="271" r:id="rId27"/>
    <p:sldId id="270" r:id="rId28"/>
    <p:sldId id="269" r:id="rId29"/>
    <p:sldId id="268" r:id="rId30"/>
    <p:sldId id="267" r:id="rId31"/>
    <p:sldId id="266" r:id="rId32"/>
    <p:sldId id="265" r:id="rId33"/>
    <p:sldId id="264" r:id="rId34"/>
    <p:sldId id="263" r:id="rId35"/>
    <p:sldId id="262" r:id="rId36"/>
    <p:sldId id="261" r:id="rId37"/>
    <p:sldId id="260" r:id="rId38"/>
    <p:sldId id="259" r:id="rId39"/>
    <p:sldId id="258" r:id="rId40"/>
    <p:sldId id="257" r:id="rId41"/>
    <p:sldId id="256" r:id="rId42"/>
  </p:sldIdLst>
  <p:sldSz cx="12700000" cy="95250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75" d="100"/>
          <a:sy n="75" d="100"/>
        </p:scale>
        <p:origin x="-174" y="-90"/>
      </p:cViewPr>
      <p:guideLst>
        <p:guide orient="horz" pos="3000"/>
        <p:guide pos="400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ight Triangle 9"/>
          <p:cNvSpPr/>
          <p:nvPr/>
        </p:nvSpPr>
        <p:spPr>
          <a:xfrm>
            <a:off x="-2" y="6477982"/>
            <a:ext cx="12709846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26992" tIns="63496" rIns="126992" bIns="63496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952500" y="2434169"/>
            <a:ext cx="10795000" cy="2541335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67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952500" y="5016121"/>
            <a:ext cx="10795000" cy="1666256"/>
          </a:xfrm>
        </p:spPr>
        <p:txBody>
          <a:bodyPr lIns="63496" rIns="63496"/>
          <a:lstStyle>
            <a:lvl1pPr marL="0" marR="88894" indent="0" algn="r">
              <a:buNone/>
              <a:defRPr>
                <a:solidFill>
                  <a:schemeClr val="tx2"/>
                </a:solidFill>
              </a:defRPr>
            </a:lvl1pPr>
            <a:lvl2pPr marL="634959" indent="0" algn="ctr">
              <a:buNone/>
            </a:lvl2pPr>
            <a:lvl3pPr marL="1269919" indent="0" algn="ctr">
              <a:buNone/>
            </a:lvl3pPr>
            <a:lvl4pPr marL="1904878" indent="0" algn="ctr">
              <a:buNone/>
            </a:lvl4pPr>
            <a:lvl5pPr marL="2539837" indent="0" algn="ctr">
              <a:buNone/>
            </a:lvl5pPr>
            <a:lvl6pPr marL="3174797" indent="0" algn="ctr">
              <a:buNone/>
            </a:lvl6pPr>
            <a:lvl7pPr marL="3809756" indent="0" algn="ctr">
              <a:buNone/>
            </a:lvl7pPr>
            <a:lvl8pPr marL="4444716" indent="0" algn="ctr">
              <a:buNone/>
            </a:lvl8pPr>
            <a:lvl9pPr marL="5079675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grpSp>
        <p:nvGrpSpPr>
          <p:cNvPr id="2" name="Group 1"/>
          <p:cNvGrpSpPr/>
          <p:nvPr/>
        </p:nvGrpSpPr>
        <p:grpSpPr>
          <a:xfrm>
            <a:off x="-5228" y="6879167"/>
            <a:ext cx="12705229" cy="2655678"/>
            <a:chOff x="-3765" y="4832896"/>
            <a:chExt cx="9147765" cy="2032192"/>
          </a:xfrm>
        </p:grpSpPr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 cstate="print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>
              <a:extLst/>
            </a:lstStyle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Straight Connector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pPr>
              <a:defRPr/>
            </a:pPr>
            <a:fld id="{E57A83F5-528E-405F-B03B-888DE68D28AA}" type="datetimeFigureOut">
              <a:rPr lang="en-US" smtClean="0"/>
              <a:pPr>
                <a:defRPr/>
              </a:pPr>
              <a:t>6/18/2013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pPr>
              <a:defRPr/>
            </a:pPr>
            <a:fld id="{6DF108F5-2726-45E4-AA5A-F3F06D87F362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35000" y="2057402"/>
            <a:ext cx="11430000" cy="6091765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B2F3053E-4B1E-4CDC-83C8-1121D61F0C00}" type="datetimeFigureOut">
              <a:rPr lang="en-US" smtClean="0"/>
              <a:pPr>
                <a:defRPr/>
              </a:pPr>
              <a:t>6/18/2013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9319929D-E19D-40D2-ABD4-EDC894E2868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05574" y="381445"/>
            <a:ext cx="2468708" cy="7767724"/>
          </a:xfrm>
        </p:spPr>
        <p:txBody>
          <a:bodyPr vert="eaVert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35000" y="381446"/>
            <a:ext cx="8784167" cy="7767722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EF8A43FE-DAD2-4FBA-941F-D8724F0ED070}" type="datetimeFigureOut">
              <a:rPr lang="en-US" smtClean="0"/>
              <a:pPr>
                <a:defRPr/>
              </a:pPr>
              <a:t>6/18/2013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9CF517A5-B09B-4093-B419-6742F690970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0FE9C9E6-2D18-4415-9369-2A94EA6DFA14}" type="datetimeFigureOut">
              <a:rPr lang="en-US" smtClean="0"/>
              <a:pPr>
                <a:defRPr/>
              </a:pPr>
              <a:t>6/18/2013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61D5B315-5123-4163-BDD0-6E384CC5A490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3300" y="1471822"/>
            <a:ext cx="10795000" cy="25400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67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48213" y="4071822"/>
            <a:ext cx="6350000" cy="2020678"/>
          </a:xfrm>
        </p:spPr>
        <p:txBody>
          <a:bodyPr lIns="126992" rIns="126992" anchor="t"/>
          <a:lstStyle>
            <a:lvl1pPr marL="0" indent="0" algn="l">
              <a:buNone/>
              <a:defRPr sz="3200">
                <a:solidFill>
                  <a:schemeClr val="tx1"/>
                </a:solidFill>
              </a:defRPr>
            </a:lvl1pPr>
            <a:lvl2pPr>
              <a:buNone/>
              <a:defRPr sz="25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DF58204D-22C6-4584-95E2-13DDAD9A3426}" type="datetimeFigureOut">
              <a:rPr lang="en-US" smtClean="0"/>
              <a:pPr>
                <a:defRPr/>
              </a:pPr>
              <a:t>6/18/2013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BEC2AB90-D770-4236-8404-9E9837242F4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Chevron 6"/>
          <p:cNvSpPr/>
          <p:nvPr/>
        </p:nvSpPr>
        <p:spPr>
          <a:xfrm>
            <a:off x="5050944" y="4174267"/>
            <a:ext cx="254000" cy="3175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6992" tIns="63496" rIns="126992" bIns="63496"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8" name="Chevron 7"/>
          <p:cNvSpPr/>
          <p:nvPr/>
        </p:nvSpPr>
        <p:spPr>
          <a:xfrm>
            <a:off x="4792033" y="4174267"/>
            <a:ext cx="254000" cy="3175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6992" tIns="63496" rIns="126992" bIns="63496"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35000" y="2057401"/>
            <a:ext cx="5609167" cy="6286060"/>
          </a:xfrm>
        </p:spPr>
        <p:txBody>
          <a:bodyPr/>
          <a:lstStyle>
            <a:lvl1pPr>
              <a:defRPr sz="3900"/>
            </a:lvl1pPr>
            <a:lvl2pPr>
              <a:defRPr sz="3300"/>
            </a:lvl2pPr>
            <a:lvl3pPr>
              <a:defRPr sz="2800"/>
            </a:lvl3pPr>
            <a:lvl4pPr>
              <a:defRPr sz="2500"/>
            </a:lvl4pPr>
            <a:lvl5pPr>
              <a:defRPr sz="25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55833" y="2057401"/>
            <a:ext cx="5609167" cy="6286060"/>
          </a:xfrm>
        </p:spPr>
        <p:txBody>
          <a:bodyPr/>
          <a:lstStyle>
            <a:lvl1pPr>
              <a:defRPr sz="3900"/>
            </a:lvl1pPr>
            <a:lvl2pPr>
              <a:defRPr sz="3300"/>
            </a:lvl2pPr>
            <a:lvl3pPr>
              <a:defRPr sz="2800"/>
            </a:lvl3pPr>
            <a:lvl4pPr>
              <a:defRPr sz="2500"/>
            </a:lvl4pPr>
            <a:lvl5pPr>
              <a:defRPr sz="25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905AFFE5-7F83-4D30-82F9-25ED178D770F}" type="datetimeFigureOut">
              <a:rPr lang="en-US" smtClean="0"/>
              <a:pPr>
                <a:defRPr/>
              </a:pPr>
              <a:t>6/18/2013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537C5D87-9795-4545-921C-D14F0D0E1B71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5000" y="379236"/>
            <a:ext cx="11430000" cy="15875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5000" y="7514167"/>
            <a:ext cx="5611372" cy="1058333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253984" anchor="ctr"/>
          <a:lstStyle>
            <a:lvl1pPr marL="0" indent="0">
              <a:buNone/>
              <a:defRPr sz="3300" b="0">
                <a:solidFill>
                  <a:schemeClr val="bg1"/>
                </a:solidFill>
              </a:defRPr>
            </a:lvl1pPr>
            <a:lvl2pPr>
              <a:buNone/>
              <a:defRPr sz="2800" b="1"/>
            </a:lvl2pPr>
            <a:lvl3pPr>
              <a:buNone/>
              <a:defRPr sz="2500" b="1"/>
            </a:lvl3pPr>
            <a:lvl4pPr>
              <a:buNone/>
              <a:defRPr sz="2200" b="1"/>
            </a:lvl4pPr>
            <a:lvl5pPr>
              <a:buNone/>
              <a:defRPr sz="22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6451426" y="7514167"/>
            <a:ext cx="5613576" cy="1058333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253984" anchor="ctr"/>
          <a:lstStyle>
            <a:lvl1pPr marL="0" indent="0">
              <a:buNone/>
              <a:defRPr sz="3300" b="0">
                <a:solidFill>
                  <a:schemeClr val="bg1"/>
                </a:solidFill>
              </a:defRPr>
            </a:lvl1pPr>
            <a:lvl2pPr>
              <a:buNone/>
              <a:defRPr sz="2800" b="1"/>
            </a:lvl2pPr>
            <a:lvl3pPr>
              <a:buNone/>
              <a:defRPr sz="2500" b="1"/>
            </a:lvl3pPr>
            <a:lvl4pPr>
              <a:buNone/>
              <a:defRPr sz="2200" b="1"/>
            </a:lvl4pPr>
            <a:lvl5pPr>
              <a:buNone/>
              <a:defRPr sz="22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635000" y="2005965"/>
            <a:ext cx="5611372" cy="5474671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3300"/>
            </a:lvl1pPr>
            <a:lvl2pPr>
              <a:defRPr sz="2800"/>
            </a:lvl2pPr>
            <a:lvl3pPr>
              <a:defRPr sz="2500"/>
            </a:lvl3pPr>
            <a:lvl4pPr>
              <a:defRPr sz="2200"/>
            </a:lvl4pPr>
            <a:lvl5pPr>
              <a:defRPr sz="22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1425" y="2005965"/>
            <a:ext cx="5613576" cy="5474671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3300"/>
            </a:lvl1pPr>
            <a:lvl2pPr>
              <a:defRPr sz="2800"/>
            </a:lvl2pPr>
            <a:lvl3pPr>
              <a:defRPr sz="2500"/>
            </a:lvl3pPr>
            <a:lvl4pPr>
              <a:defRPr sz="2200"/>
            </a:lvl4pPr>
            <a:lvl5pPr>
              <a:defRPr sz="22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DCD9D058-D24A-4D48-83DC-3A363385C0B9}" type="datetimeFigureOut">
              <a:rPr lang="en-US" smtClean="0"/>
              <a:pPr>
                <a:defRPr/>
              </a:pPr>
              <a:t>6/18/2013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C4C83B7A-6980-4806-9529-9C9895A98E6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3A9D7479-D529-4281-B0BC-83A0ED85B2BD}" type="datetimeFigureOut">
              <a:rPr lang="en-US" smtClean="0"/>
              <a:pPr>
                <a:defRPr/>
              </a:pPr>
              <a:t>6/18/2013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F38D1CBA-43F5-4216-A3F7-10E5AED857B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4BA70ECA-73B5-45CB-8F84-59CAF941E6F7}" type="datetimeFigureOut">
              <a:rPr lang="en-US" smtClean="0"/>
              <a:pPr>
                <a:defRPr/>
              </a:pPr>
              <a:t>6/18/2013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4D0A3DEE-F7C9-4535-B646-02CF4CB6E245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0000" y="6773333"/>
            <a:ext cx="10391356" cy="6350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3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138333" y="7437642"/>
            <a:ext cx="5520267" cy="1270000"/>
          </a:xfrm>
        </p:spPr>
        <p:txBody>
          <a:bodyPr/>
          <a:lstStyle>
            <a:lvl1pPr marL="0" indent="0" algn="r">
              <a:buNone/>
              <a:defRPr sz="2200"/>
            </a:lvl1pPr>
            <a:lvl2pPr>
              <a:buNone/>
              <a:defRPr sz="1700"/>
            </a:lvl2pPr>
            <a:lvl3pPr>
              <a:buNone/>
              <a:defRPr sz="1400"/>
            </a:lvl3pPr>
            <a:lvl4pPr>
              <a:buNone/>
              <a:defRPr sz="1200"/>
            </a:lvl4pPr>
            <a:lvl5pPr>
              <a:buNone/>
              <a:defRPr sz="12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1270000" y="381000"/>
            <a:ext cx="10388600" cy="6350000"/>
          </a:xfrm>
        </p:spPr>
        <p:txBody>
          <a:bodyPr/>
          <a:lstStyle>
            <a:lvl1pPr>
              <a:defRPr sz="4400"/>
            </a:lvl1pPr>
            <a:lvl2pPr>
              <a:defRPr sz="3900"/>
            </a:lvl2pPr>
            <a:lvl3pPr>
              <a:defRPr sz="3300"/>
            </a:lvl3pPr>
            <a:lvl4pPr>
              <a:defRPr sz="2800"/>
            </a:lvl4pPr>
            <a:lvl5pPr>
              <a:defRPr sz="2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9343100" y="8899922"/>
            <a:ext cx="2667000" cy="508000"/>
          </a:xfrm>
        </p:spPr>
        <p:txBody>
          <a:bodyPr/>
          <a:lstStyle>
            <a:extLst/>
          </a:lstStyle>
          <a:p>
            <a:pPr>
              <a:defRPr/>
            </a:pPr>
            <a:fld id="{2C8AB865-E82F-4AF4-A920-7A600F08A706}" type="datetimeFigureOut">
              <a:rPr lang="en-US" smtClean="0"/>
              <a:pPr>
                <a:defRPr/>
              </a:pPr>
              <a:t>6/18/2013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8115641A-3EE8-4CE0-B06B-D8F7697DC915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85045" y="7560281"/>
            <a:ext cx="9948333" cy="900322"/>
          </a:xfrm>
          <a:noFill/>
        </p:spPr>
        <p:txBody>
          <a:bodyPr lIns="126992" tIns="0" rIns="126992" anchor="t"/>
          <a:lstStyle>
            <a:lvl1pPr marL="0" marR="25398" indent="0" algn="r">
              <a:buNone/>
              <a:defRPr sz="1900"/>
            </a:lvl1pPr>
            <a:lvl2pPr>
              <a:defRPr sz="17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17500" y="263844"/>
            <a:ext cx="12065000" cy="609600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4400"/>
            </a:lvl1pPr>
            <a:extLst/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pPr>
              <a:defRPr/>
            </a:pPr>
            <a:fld id="{3B3A6AC5-CBF7-463E-A343-E67DCF43B257}" type="datetimeFigureOut">
              <a:rPr lang="en-US" smtClean="0"/>
              <a:pPr>
                <a:defRPr/>
              </a:pPr>
              <a:t>6/18/2013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083434" y="8899923"/>
            <a:ext cx="3264835" cy="50711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pPr>
              <a:defRPr/>
            </a:pPr>
            <a:fld id="{A0DB54F8-ACDA-4C46-A0A2-490F2A5B400D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7500" y="6757114"/>
            <a:ext cx="11215878" cy="781489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42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693435" y="8256856"/>
            <a:ext cx="6861978" cy="127927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6992" tIns="63496" rIns="126992" bIns="63496" anchor="t" compatLnSpc="1"/>
          <a:lstStyle>
            <a:extLst/>
          </a:lstStyle>
          <a:p>
            <a:endParaRPr kumimoji="0" lang="en-US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674608" y="8248627"/>
            <a:ext cx="5125626" cy="1296458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6992" tIns="63496" rIns="126992" bIns="63496" anchor="t" compatLnSpc="1"/>
          <a:lstStyle>
            <a:extLst/>
          </a:lstStyle>
          <a:p>
            <a:endParaRPr kumimoji="0" lang="en-US"/>
          </a:p>
        </p:txBody>
      </p:sp>
      <p:sp>
        <p:nvSpPr>
          <p:cNvPr id="10" name="Right Triangle 9"/>
          <p:cNvSpPr>
            <a:spLocks/>
          </p:cNvSpPr>
          <p:nvPr/>
        </p:nvSpPr>
        <p:spPr bwMode="auto">
          <a:xfrm>
            <a:off x="-8392" y="8043407"/>
            <a:ext cx="4725436" cy="1501206"/>
          </a:xfrm>
          <a:prstGeom prst="rtTriangle">
            <a:avLst/>
          </a:prstGeom>
          <a:blipFill>
            <a:blip r:embed="rId2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126992" tIns="63496" rIns="126992" bIns="63496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-12829" y="8038525"/>
            <a:ext cx="4729874" cy="1506088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hevron 11"/>
          <p:cNvSpPr/>
          <p:nvPr/>
        </p:nvSpPr>
        <p:spPr>
          <a:xfrm>
            <a:off x="12033489" y="6928389"/>
            <a:ext cx="254000" cy="3175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6992" tIns="63496" rIns="126992" bIns="63496"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13" name="Chevron 12"/>
          <p:cNvSpPr/>
          <p:nvPr/>
        </p:nvSpPr>
        <p:spPr>
          <a:xfrm>
            <a:off x="11774578" y="6928389"/>
            <a:ext cx="254000" cy="3175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6992" tIns="63496" rIns="126992" bIns="63496"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>
            <a:spLocks/>
          </p:cNvSpPr>
          <p:nvPr/>
        </p:nvSpPr>
        <p:spPr bwMode="auto">
          <a:xfrm>
            <a:off x="693435" y="8256856"/>
            <a:ext cx="6861978" cy="127927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6992" tIns="63496" rIns="126992" bIns="63496" anchor="t" compatLnSpc="1"/>
          <a:lstStyle>
            <a:extLst/>
          </a:lstStyle>
          <a:p>
            <a:endParaRPr kumimoji="0" lang="en-US"/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674608" y="8248627"/>
            <a:ext cx="5125626" cy="1296458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6992" tIns="63496" rIns="126992" bIns="63496" anchor="t" compatLnSpc="1"/>
          <a:lstStyle>
            <a:extLst/>
          </a:lstStyle>
          <a:p>
            <a:endParaRPr kumimoji="0" lang="en-US"/>
          </a:p>
        </p:txBody>
      </p:sp>
      <p:sp>
        <p:nvSpPr>
          <p:cNvPr id="14" name="Right Triangle 13"/>
          <p:cNvSpPr>
            <a:spLocks/>
          </p:cNvSpPr>
          <p:nvPr/>
        </p:nvSpPr>
        <p:spPr bwMode="auto">
          <a:xfrm>
            <a:off x="-8392" y="8043407"/>
            <a:ext cx="4725436" cy="1501206"/>
          </a:xfrm>
          <a:prstGeom prst="rtTriangle">
            <a:avLst/>
          </a:prstGeom>
          <a:blipFill>
            <a:blip r:embed="rId13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126992" tIns="63496" rIns="126992" bIns="63496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-12829" y="8038525"/>
            <a:ext cx="4729874" cy="1506088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635000" y="381442"/>
            <a:ext cx="11430000" cy="1587500"/>
          </a:xfrm>
          <a:prstGeom prst="rect">
            <a:avLst/>
          </a:prstGeom>
        </p:spPr>
        <p:txBody>
          <a:bodyPr vert="horz" lIns="126992" tIns="63496" rIns="126992" bIns="63496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635000" y="2057401"/>
            <a:ext cx="11430000" cy="6286060"/>
          </a:xfrm>
          <a:prstGeom prst="rect">
            <a:avLst/>
          </a:prstGeom>
        </p:spPr>
        <p:txBody>
          <a:bodyPr vert="horz" lIns="126992" tIns="63496" rIns="126992" bIns="63496"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9343100" y="8899922"/>
            <a:ext cx="2667000" cy="508000"/>
          </a:xfrm>
          <a:prstGeom prst="rect">
            <a:avLst/>
          </a:prstGeom>
        </p:spPr>
        <p:txBody>
          <a:bodyPr vert="horz" lIns="126992" tIns="63496" rIns="126992" bIns="63496" anchor="b"/>
          <a:lstStyle>
            <a:lvl1pPr algn="l" eaLnBrk="1" latinLnBrk="0" hangingPunct="1">
              <a:defRPr kumimoji="0" sz="1400">
                <a:solidFill>
                  <a:schemeClr val="tx1"/>
                </a:solidFill>
              </a:defRPr>
            </a:lvl1pPr>
            <a:extLst/>
          </a:lstStyle>
          <a:p>
            <a:pPr>
              <a:defRPr/>
            </a:pPr>
            <a:fld id="{2B5385EC-4536-4CF9-AC2F-D328B885FFDF}" type="datetimeFigureOut">
              <a:rPr lang="en-US" smtClean="0"/>
              <a:pPr>
                <a:defRPr/>
              </a:pPr>
              <a:t>6/18/2013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6083434" y="8899923"/>
            <a:ext cx="3264835" cy="507118"/>
          </a:xfrm>
          <a:prstGeom prst="rect">
            <a:avLst/>
          </a:prstGeom>
        </p:spPr>
        <p:txBody>
          <a:bodyPr vert="horz" lIns="126992" tIns="63496" rIns="126992" bIns="63496" anchor="b"/>
          <a:lstStyle>
            <a:lvl1pPr algn="r" eaLnBrk="1" latinLnBrk="0" hangingPunct="1">
              <a:defRPr kumimoji="0" sz="1400">
                <a:solidFill>
                  <a:schemeClr val="tx1"/>
                </a:solidFill>
              </a:defRPr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12010100" y="8899923"/>
            <a:ext cx="508000" cy="507118"/>
          </a:xfrm>
          <a:prstGeom prst="rect">
            <a:avLst/>
          </a:prstGeom>
        </p:spPr>
        <p:txBody>
          <a:bodyPr vert="horz" lIns="126992" tIns="63496" rIns="126992" bIns="63496" anchor="b"/>
          <a:lstStyle>
            <a:lvl1pPr algn="r" eaLnBrk="1" latinLnBrk="0" hangingPunct="1">
              <a:defRPr kumimoji="0" sz="1400" b="0">
                <a:solidFill>
                  <a:schemeClr val="tx1"/>
                </a:solidFill>
              </a:defRPr>
            </a:lvl1pPr>
            <a:extLst/>
          </a:lstStyle>
          <a:p>
            <a:pPr>
              <a:defRPr/>
            </a:pPr>
            <a:fld id="{927E7991-B1AC-44DC-B830-D3A506075242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57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507967" indent="-355577" algn="l" rtl="0" eaLnBrk="1" latinLnBrk="0" hangingPunct="1">
        <a:spcBef>
          <a:spcPts val="556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3700" kern="1200">
          <a:solidFill>
            <a:schemeClr val="tx1"/>
          </a:solidFill>
          <a:latin typeface="+mn-lt"/>
          <a:ea typeface="+mn-ea"/>
          <a:cs typeface="+mn-cs"/>
        </a:defRPr>
      </a:lvl1pPr>
      <a:lvl2pPr marL="863545" indent="-317480" algn="l" rtl="0" eaLnBrk="1" latinLnBrk="0" hangingPunct="1">
        <a:spcBef>
          <a:spcPts val="450"/>
        </a:spcBef>
        <a:buClr>
          <a:schemeClr val="accent1"/>
        </a:buClr>
        <a:buFont typeface="Verdana"/>
        <a:buChar char="◦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193724" indent="-317480" algn="l" rtl="0" eaLnBrk="1" latinLnBrk="0" hangingPunct="1">
        <a:spcBef>
          <a:spcPts val="486"/>
        </a:spcBef>
        <a:buClr>
          <a:schemeClr val="accent2"/>
        </a:buClr>
        <a:buSzPct val="100000"/>
        <a:buFont typeface="Wingdings 2"/>
        <a:buChar char="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3pPr>
      <a:lvl4pPr marL="1587398" indent="-317480" algn="l" rtl="0" eaLnBrk="1" latinLnBrk="0" hangingPunct="1">
        <a:spcBef>
          <a:spcPts val="486"/>
        </a:spcBef>
        <a:buClr>
          <a:schemeClr val="accent2"/>
        </a:buClr>
        <a:buFont typeface="Wingdings 2"/>
        <a:buChar char="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4pPr>
      <a:lvl5pPr marL="1904878" indent="-317480" algn="l" rtl="0" eaLnBrk="1" latinLnBrk="0" hangingPunct="1">
        <a:spcBef>
          <a:spcPts val="486"/>
        </a:spcBef>
        <a:buClr>
          <a:schemeClr val="accent2"/>
        </a:buClr>
        <a:buFont typeface="Wingdings 2"/>
        <a:buChar char=""/>
        <a:defRPr kumimoji="0" sz="2500" kern="1200">
          <a:solidFill>
            <a:schemeClr val="tx1"/>
          </a:solidFill>
          <a:latin typeface="+mn-lt"/>
          <a:ea typeface="+mn-ea"/>
          <a:cs typeface="+mn-cs"/>
        </a:defRPr>
      </a:lvl5pPr>
      <a:lvl6pPr marL="2222358" indent="-317480" algn="l" rtl="0" eaLnBrk="1" latinLnBrk="0" hangingPunct="1">
        <a:spcBef>
          <a:spcPts val="486"/>
        </a:spcBef>
        <a:buClr>
          <a:schemeClr val="accent3"/>
        </a:buClr>
        <a:buFont typeface="Wingdings 2"/>
        <a:buChar char=""/>
        <a:defRPr kumimoji="0" sz="2500" kern="1200">
          <a:solidFill>
            <a:schemeClr val="tx1"/>
          </a:solidFill>
          <a:latin typeface="+mn-lt"/>
          <a:ea typeface="+mn-ea"/>
          <a:cs typeface="+mn-cs"/>
        </a:defRPr>
      </a:lvl6pPr>
      <a:lvl7pPr marL="2539837" indent="-317480" algn="l" rtl="0" eaLnBrk="1" latinLnBrk="0" hangingPunct="1">
        <a:spcBef>
          <a:spcPts val="486"/>
        </a:spcBef>
        <a:buClr>
          <a:schemeClr val="accent3"/>
        </a:buClr>
        <a:buFont typeface="Wingdings 2"/>
        <a:buChar char=""/>
        <a:defRPr kumimoji="0"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2857317" indent="-317480" algn="l" rtl="0" eaLnBrk="1" latinLnBrk="0" hangingPunct="1">
        <a:spcBef>
          <a:spcPts val="486"/>
        </a:spcBef>
        <a:buClr>
          <a:schemeClr val="accent3"/>
        </a:buClr>
        <a:buFont typeface="Wingdings 2"/>
        <a:buChar char=""/>
        <a:defRPr kumimoji="0"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3174797" indent="-317480" algn="l" rtl="0" eaLnBrk="1" latinLnBrk="0" hangingPunct="1">
        <a:spcBef>
          <a:spcPts val="486"/>
        </a:spcBef>
        <a:buClr>
          <a:schemeClr val="accent3"/>
        </a:buClr>
        <a:buFont typeface="Wingdings 2"/>
        <a:buChar char=""/>
        <a:defRPr kumimoji="0" sz="22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634959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1269919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904878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2539837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3174797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3809756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4444716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5079675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Android:</a:t>
            </a:r>
            <a:br>
              <a:rPr lang="en-US" dirty="0" smtClean="0">
                <a:latin typeface="Times New Roman" pitchFamily="18" charset="0"/>
                <a:cs typeface="Times New Roman" pitchFamily="18" charset="0"/>
              </a:rPr>
            </a:b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Google Maps Android API V2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06400" y="342900"/>
            <a:ext cx="2743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Chapter(22)</a:t>
            </a:r>
            <a:endParaRPr lang="en-US" sz="36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1" descr="-000010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1" descr="-000011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1" descr="-000012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1" descr="-000013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1" descr="-000014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1" descr="-000015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1" descr="-000016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1" descr="-000017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1" descr="-000018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1" descr="-000019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1" descr="-000002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1" descr="-000020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1" descr="-000021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1" descr="-000022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1" descr="-000023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1" descr="-000024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1" descr="-000025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1" descr="-000026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1" descr="-000027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1" descr="-000028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1" descr="-000029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1" descr="-000003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1" descr="-000030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1" descr="-000031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1" descr="-000032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1" descr="-000033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1" descr="-000034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1" descr="-000035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1" descr="-000036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1" descr="-000037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1" descr="-000038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1" descr="-000039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1" descr="-000004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1" descr="-000040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1" descr="-000041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1" descr="-000005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1" descr="-000006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1" descr="-000007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1" descr="-000008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1" descr="-000009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ourse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Concourse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1</TotalTime>
  <Words>4</Words>
  <Application>Microsoft Office PowerPoint</Application>
  <PresentationFormat>Custom</PresentationFormat>
  <Paragraphs>2</Paragraphs>
  <Slides>41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2" baseType="lpstr">
      <vt:lpstr>Concourse</vt:lpstr>
      <vt:lpstr>Android: Google Maps Android API V2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</vt:vector>
  </TitlesOfParts>
  <Company>Meiktila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Soe</dc:creator>
  <cp:lastModifiedBy>user1</cp:lastModifiedBy>
  <cp:revision>3</cp:revision>
  <dcterms:created xsi:type="dcterms:W3CDTF">2013-05-19T16:27:11Z</dcterms:created>
  <dcterms:modified xsi:type="dcterms:W3CDTF">2013-06-18T09:06:38Z</dcterms:modified>
</cp:coreProperties>
</file>